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498" r:id="rId2"/>
    <p:sldId id="485" r:id="rId3"/>
    <p:sldId id="369" r:id="rId4"/>
    <p:sldId id="370" r:id="rId5"/>
    <p:sldId id="371" r:id="rId6"/>
    <p:sldId id="372" r:id="rId7"/>
    <p:sldId id="499" r:id="rId8"/>
    <p:sldId id="373" r:id="rId9"/>
    <p:sldId id="374" r:id="rId10"/>
    <p:sldId id="375" r:id="rId11"/>
    <p:sldId id="376" r:id="rId12"/>
    <p:sldId id="377" r:id="rId13"/>
    <p:sldId id="378" r:id="rId14"/>
    <p:sldId id="380" r:id="rId15"/>
    <p:sldId id="382" r:id="rId16"/>
    <p:sldId id="385" r:id="rId17"/>
    <p:sldId id="386" r:id="rId18"/>
    <p:sldId id="387" r:id="rId19"/>
    <p:sldId id="388" r:id="rId20"/>
    <p:sldId id="434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502" r:id="rId31"/>
    <p:sldId id="398" r:id="rId32"/>
    <p:sldId id="399" r:id="rId33"/>
    <p:sldId id="400" r:id="rId34"/>
    <p:sldId id="401" r:id="rId35"/>
    <p:sldId id="402" r:id="rId36"/>
    <p:sldId id="403" r:id="rId37"/>
    <p:sldId id="404" r:id="rId38"/>
    <p:sldId id="405" r:id="rId39"/>
    <p:sldId id="433" r:id="rId40"/>
    <p:sldId id="406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500" r:id="rId49"/>
    <p:sldId id="504" r:id="rId50"/>
    <p:sldId id="414" r:id="rId51"/>
    <p:sldId id="424" r:id="rId52"/>
    <p:sldId id="501" r:id="rId53"/>
    <p:sldId id="431" r:id="rId54"/>
    <p:sldId id="423" r:id="rId55"/>
    <p:sldId id="416" r:id="rId56"/>
    <p:sldId id="417" r:id="rId57"/>
    <p:sldId id="418" r:id="rId58"/>
    <p:sldId id="419" r:id="rId59"/>
    <p:sldId id="420" r:id="rId60"/>
    <p:sldId id="421" r:id="rId61"/>
    <p:sldId id="422" r:id="rId62"/>
    <p:sldId id="428" r:id="rId63"/>
    <p:sldId id="489" r:id="rId64"/>
    <p:sldId id="425" r:id="rId65"/>
    <p:sldId id="426" r:id="rId66"/>
    <p:sldId id="427" r:id="rId67"/>
    <p:sldId id="429" r:id="rId68"/>
    <p:sldId id="430" r:id="rId69"/>
    <p:sldId id="487" r:id="rId70"/>
    <p:sldId id="436" r:id="rId71"/>
    <p:sldId id="438" r:id="rId72"/>
    <p:sldId id="439" r:id="rId73"/>
    <p:sldId id="440" r:id="rId74"/>
    <p:sldId id="441" r:id="rId75"/>
    <p:sldId id="442" r:id="rId76"/>
    <p:sldId id="443" r:id="rId77"/>
    <p:sldId id="444" r:id="rId78"/>
    <p:sldId id="445" r:id="rId79"/>
    <p:sldId id="446" r:id="rId80"/>
    <p:sldId id="447" r:id="rId81"/>
    <p:sldId id="448" r:id="rId82"/>
    <p:sldId id="449" r:id="rId83"/>
    <p:sldId id="450" r:id="rId84"/>
    <p:sldId id="451" r:id="rId85"/>
    <p:sldId id="452" r:id="rId86"/>
    <p:sldId id="453" r:id="rId87"/>
    <p:sldId id="454" r:id="rId88"/>
    <p:sldId id="455" r:id="rId89"/>
    <p:sldId id="456" r:id="rId90"/>
    <p:sldId id="505" r:id="rId91"/>
    <p:sldId id="457" r:id="rId92"/>
    <p:sldId id="459" r:id="rId93"/>
    <p:sldId id="460" r:id="rId94"/>
    <p:sldId id="461" r:id="rId95"/>
    <p:sldId id="462" r:id="rId96"/>
    <p:sldId id="466" r:id="rId97"/>
    <p:sldId id="492" r:id="rId98"/>
    <p:sldId id="503" r:id="rId99"/>
    <p:sldId id="495" r:id="rId100"/>
    <p:sldId id="496" r:id="rId101"/>
    <p:sldId id="467" r:id="rId102"/>
    <p:sldId id="468" r:id="rId103"/>
    <p:sldId id="469" r:id="rId104"/>
    <p:sldId id="470" r:id="rId105"/>
    <p:sldId id="471" r:id="rId106"/>
    <p:sldId id="472" r:id="rId107"/>
    <p:sldId id="474" r:id="rId108"/>
    <p:sldId id="475" r:id="rId109"/>
    <p:sldId id="497" r:id="rId110"/>
    <p:sldId id="476" r:id="rId111"/>
    <p:sldId id="477" r:id="rId112"/>
    <p:sldId id="478" r:id="rId113"/>
    <p:sldId id="479" r:id="rId114"/>
    <p:sldId id="480" r:id="rId115"/>
    <p:sldId id="481" r:id="rId116"/>
    <p:sldId id="482" r:id="rId117"/>
    <p:sldId id="483" r:id="rId118"/>
    <p:sldId id="490" r:id="rId119"/>
    <p:sldId id="491" r:id="rId120"/>
    <p:sldId id="493" r:id="rId121"/>
    <p:sldId id="494" r:id="rId1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86121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9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39E86-9A73-4B93-A31F-4DCEDDF4A12C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8A326-732E-4D97-B4D5-CE041E7AF5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550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8A326-732E-4D97-B4D5-CE041E7AF5EE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07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6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072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94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16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13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21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52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65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2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61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0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31646-F0C1-4D66-B2CF-3BB11BE661AF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B3CEE-9030-4BBA-9554-D10C8E8569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3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Oct</a:t>
            </a:r>
            <a:r>
              <a:rPr lang="fr-FR" dirty="0"/>
              <a:t> 2018 – Marche à Daoulas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193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1224136"/>
          </a:xfrm>
        </p:spPr>
        <p:txBody>
          <a:bodyPr>
            <a:normAutofit/>
          </a:bodyPr>
          <a:lstStyle/>
          <a:p>
            <a:r>
              <a:rPr lang="fr-FR" sz="3200" dirty="0"/>
              <a:t>Sept 2017 – Une croisière sous le signe du vin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193298" cy="408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 descr="C:\Users\JMD\Desktop\big_pot_20accueil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94774"/>
            <a:ext cx="6948264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266" name="Picture 2" descr="C:\Users\JMD\Desktop\big_pot_20accueil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290" name="Picture 2" descr="C:\Users\JMD\Desktop\big_pot_20accueil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551712" cy="49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2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314" name="Picture 2" descr="C:\Users\JMD\Desktop\big_pot_20accueil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855635" cy="439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4338" name="Picture 2" descr="C:\Users\JMD\Desktop\big_pot_20accuei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6551712" cy="49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3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5362" name="Picture 2" descr="C:\Users\JMD\Desktop\big_pot_20accueil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07" y="1700808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2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6386" name="Picture 2" descr="C:\Users\JMD\Desktop\big_pot_20accueil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228184" cy="46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8434" name="Picture 2" descr="C:\Users\JMD\Desktop\big_P3130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474296" cy="485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1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9458" name="Picture 2" descr="C:\Users\JMD\Desktop\big_PC1502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19664" cy="45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7410" name="Picture 2" descr="C:\Users\JMD\Desktop\big_P3130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7043936" cy="52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2017-Balade à Pont-Aven</a:t>
            </a:r>
          </a:p>
        </p:txBody>
      </p:sp>
      <p:pic>
        <p:nvPicPr>
          <p:cNvPr id="4098" name="Picture 2" descr="C:\Users\JMD\Desktop\plougastel-loisirs-balade-a-pont-aven_3487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75" y="2625852"/>
            <a:ext cx="6421829" cy="338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5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482" name="Picture 2" descr="C:\Users\JMD\Desktop\big_P5121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119664" cy="45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1506" name="Picture 2" descr="C:\Users\JMD\Desktop\big_P5121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2530" name="Picture 2" descr="C:\Users\JMD\Desktop\big_P5121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975648" cy="448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2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3554" name="Picture 2" descr="C:\Users\JMD\Desktop\big_P5121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263680" cy="46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C:\Users\JMD\Desktop\big_P4241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156176" cy="4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9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C:\Users\JMD\Desktop\big_P42417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C:\Users\JMD\Desktop\big_P4241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308304" cy="54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7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 descr="C:\Users\JMD\Desktop\big_P42417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19" y="1556792"/>
            <a:ext cx="6636229" cy="49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3"/>
          <a:stretch/>
        </p:blipFill>
        <p:spPr>
          <a:xfrm rot="5400000">
            <a:off x="1244618" y="851725"/>
            <a:ext cx="6311961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r="10012"/>
          <a:stretch/>
        </p:blipFill>
        <p:spPr>
          <a:xfrm rot="5400000">
            <a:off x="1345011" y="642612"/>
            <a:ext cx="6148875" cy="531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2017 – Expo </a:t>
            </a:r>
            <a:r>
              <a:rPr lang="fr-FR" dirty="0" err="1"/>
              <a:t>Avel</a:t>
            </a:r>
            <a:r>
              <a:rPr lang="fr-FR" dirty="0"/>
              <a:t> Vor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759747" cy="399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30662" r="26127" b="21778"/>
          <a:stretch/>
        </p:blipFill>
        <p:spPr bwMode="auto">
          <a:xfrm>
            <a:off x="179512" y="1340768"/>
            <a:ext cx="86868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Partenaires</a:t>
            </a:r>
            <a:br>
              <a:rPr lang="fr-FR" dirty="0"/>
            </a:b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t="15918" b="20508"/>
          <a:stretch/>
        </p:blipFill>
        <p:spPr bwMode="auto">
          <a:xfrm>
            <a:off x="78719" y="1292749"/>
            <a:ext cx="8885769" cy="454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2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Mars 2017 – Sortie à Locmaria-Berrien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5130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5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2017 – Marche à </a:t>
            </a:r>
            <a:r>
              <a:rPr lang="fr-FR" dirty="0" err="1"/>
              <a:t>Camaret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82015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1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2017 – Visite Ets PICHON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306618" cy="473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1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2017 – Marche au Conquet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146798" cy="536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8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Octobre 2017 – Presqu’île de Crozon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899553" cy="502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2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Octobre 2017 – Visite Ets PICHON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8"/>
          <a:stretch/>
        </p:blipFill>
        <p:spPr bwMode="auto">
          <a:xfrm>
            <a:off x="1043608" y="1628800"/>
            <a:ext cx="7056784" cy="495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0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 b="5504"/>
          <a:stretch/>
        </p:blipFill>
        <p:spPr bwMode="auto">
          <a:xfrm>
            <a:off x="3707904" y="3284984"/>
            <a:ext cx="4896544" cy="325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2017 – Sortie à Pont-Aven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5583"/>
          <a:stretch/>
        </p:blipFill>
        <p:spPr bwMode="auto">
          <a:xfrm>
            <a:off x="323528" y="1412776"/>
            <a:ext cx="3955924" cy="262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Sept 2018 - Goûter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733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Février 2016 Visite Aéroport</a:t>
            </a: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609451" cy="428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Avril 2016 – Roscoff : Jardin exotique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2"/>
          <a:stretch/>
        </p:blipFill>
        <p:spPr bwMode="auto">
          <a:xfrm>
            <a:off x="395536" y="1628800"/>
            <a:ext cx="8454430" cy="459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2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Sept-2016 Voyage en Crête</a:t>
            </a:r>
          </a:p>
        </p:txBody>
      </p:sp>
      <p:pic>
        <p:nvPicPr>
          <p:cNvPr id="6146" name="Picture 2" descr="C:\Users\JMD\Desktop\loisirs-derniere-sortie-de-l-annee-au-musee_3226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48" y="2791968"/>
            <a:ext cx="3041904" cy="127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348880"/>
            <a:ext cx="7760552" cy="42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62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Octobre 2016 – Sortie de Porc en Port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84776" cy="523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4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Mai 2016 – Les travaux de la saison exposés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717602" cy="397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2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 2016 – Vitrine du talent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945286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1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2016 – Expo </a:t>
            </a:r>
            <a:r>
              <a:rPr lang="fr-FR" dirty="0" err="1"/>
              <a:t>Frezier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549374" cy="416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6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Juin 2016 – Argol : Les vieux métiers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3"/>
          <a:stretch/>
        </p:blipFill>
        <p:spPr bwMode="auto">
          <a:xfrm>
            <a:off x="971600" y="1628800"/>
            <a:ext cx="7272808" cy="483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Décembre 2016-sortie musée </a:t>
            </a:r>
            <a:r>
              <a:rPr lang="fr-FR" dirty="0" err="1"/>
              <a:t>Plouvien</a:t>
            </a:r>
            <a:endParaRPr lang="fr-FR" dirty="0"/>
          </a:p>
        </p:txBody>
      </p:sp>
      <p:pic>
        <p:nvPicPr>
          <p:cNvPr id="5122" name="Picture 2" descr="C:\Users\JMD\Desktop\loisirs-derniere-sortie-de-l-annee-au-musee_32261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90857"/>
            <a:ext cx="7798570" cy="32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Mars 2015-Marche à </a:t>
            </a:r>
            <a:r>
              <a:rPr lang="fr-FR" dirty="0" err="1"/>
              <a:t>Dirinon</a:t>
            </a:r>
            <a:endParaRPr lang="fr-FR" dirty="0"/>
          </a:p>
        </p:txBody>
      </p:sp>
      <p:pic>
        <p:nvPicPr>
          <p:cNvPr id="3074" name="Picture 2" descr="C:\Users\JMD\Desktop\marche à dirinon mars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13502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8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Sept 2018-Voyage Croatie</a:t>
            </a:r>
          </a:p>
        </p:txBody>
      </p:sp>
      <p:pic>
        <p:nvPicPr>
          <p:cNvPr id="1026" name="Picture 2" descr="C:\Users\JMD\Desktop\le-groupe-a-profite-du-soleil-et-de-la-decouverte-des_4181900_540x269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3" y="1556792"/>
            <a:ext cx="823942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0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Août 2015-Expo </a:t>
            </a:r>
            <a:r>
              <a:rPr lang="fr-FR" dirty="0" err="1"/>
              <a:t>Avel</a:t>
            </a:r>
            <a:r>
              <a:rPr lang="fr-FR" dirty="0"/>
              <a:t>-Vor</a:t>
            </a: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969906" cy="392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0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Visite du Clos Lupin sept 2015</a:t>
            </a: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54662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6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Septembre 2015 – Sortie au Lac de Guerlédan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5"/>
          <a:stretch/>
        </p:blipFill>
        <p:spPr bwMode="auto">
          <a:xfrm>
            <a:off x="971600" y="1628800"/>
            <a:ext cx="7272808" cy="448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1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2015 – Sortie à Pont-</a:t>
            </a:r>
            <a:r>
              <a:rPr lang="fr-FR" dirty="0" err="1"/>
              <a:t>Coblant</a:t>
            </a:r>
            <a:endParaRPr lang="fr-FR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865269" cy="442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6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 2015-Monastère </a:t>
            </a:r>
            <a:r>
              <a:rPr lang="fr-FR" dirty="0" err="1"/>
              <a:t>Plouray</a:t>
            </a:r>
            <a:endParaRPr lang="fr-FR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 bwMode="auto">
          <a:xfrm>
            <a:off x="899592" y="1700808"/>
            <a:ext cx="7112942" cy="473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48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Mars 2015 – La Vallée des Saints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33546" cy="463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8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2015-Landéda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8892480" cy="371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4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2015 – Départ à la marche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87251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9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/>
    </mc:Choice>
    <mc:Fallback xmlns="">
      <p:transition spd="slow" advClick="0" advTm="6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Fev.2014 La Martyre et Landerneau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5"/>
          <a:stretch/>
        </p:blipFill>
        <p:spPr bwMode="auto">
          <a:xfrm>
            <a:off x="1331640" y="1628800"/>
            <a:ext cx="6570734" cy="44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2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Avril 2014 La Chorale de PL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328550" cy="414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8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Août 2018-Expo </a:t>
            </a:r>
            <a:r>
              <a:rPr lang="fr-FR" dirty="0" err="1"/>
              <a:t>Avel</a:t>
            </a:r>
            <a:r>
              <a:rPr lang="fr-FR" dirty="0"/>
              <a:t> Vor</a:t>
            </a:r>
          </a:p>
        </p:txBody>
      </p:sp>
      <p:pic>
        <p:nvPicPr>
          <p:cNvPr id="2050" name="Picture 2" descr="C:\Users\JMD\Desktop\expo-plougastel-bienvenue-et-plougastel-loisirs-ensemble_4153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596399" cy="430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46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Novembre 2014-Flânerie à Quimper</a:t>
            </a:r>
          </a:p>
        </p:txBody>
      </p:sp>
      <p:pic>
        <p:nvPicPr>
          <p:cNvPr id="7170" name="Picture 2" descr="C:\Users\JMD\Desktop\plougastel-loisirs-une-flanerie-dans-les-rues-de-quimper_2142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16970"/>
            <a:ext cx="7152075" cy="456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2014 – Assemblée Générale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59" y="1484784"/>
            <a:ext cx="8586035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8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2014 Visite Château de Versailles</a:t>
            </a: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697034" cy="501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7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Oct</a:t>
            </a:r>
            <a:r>
              <a:rPr lang="fr-FR"/>
              <a:t> 2014-Virée dans le 56-Carnac</a:t>
            </a: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93035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9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2013-Château de Kerjean</a:t>
            </a:r>
          </a:p>
        </p:txBody>
      </p:sp>
      <p:pic>
        <p:nvPicPr>
          <p:cNvPr id="1026" name="Picture 2" descr="C:\Users\JMD\Desktop\big_visite_20Kerjean_202013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7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 2013 Balade sur l’Odet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7463"/>
            <a:ext cx="4705287" cy="353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247877" cy="318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0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Mai 2013-</a:t>
            </a:r>
            <a:br>
              <a:rPr lang="fr-FR" dirty="0"/>
            </a:br>
            <a:r>
              <a:rPr lang="fr-FR" dirty="0"/>
              <a:t> Balade sur l’Odet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969131" cy="331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4681512" cy="312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06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Avril 2013  Vallon </a:t>
            </a:r>
            <a:r>
              <a:rPr lang="fr-FR" dirty="0" err="1"/>
              <a:t>Stangalard</a:t>
            </a:r>
            <a:endParaRPr lang="fr-FR" dirty="0"/>
          </a:p>
        </p:txBody>
      </p:sp>
      <p:pic>
        <p:nvPicPr>
          <p:cNvPr id="4098" name="Picture 2" descr="C:\Users\JMD\Desktop\Stangal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1774"/>
            <a:ext cx="6264696" cy="469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Septembre 2013 – A.G.</a:t>
            </a:r>
          </a:p>
        </p:txBody>
      </p:sp>
      <p:pic>
        <p:nvPicPr>
          <p:cNvPr id="1026" name="Picture 2" descr="C:\Users\JMD\Desktop\memoire-et-litterature-apprecie-plougastel-loisi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340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 Septembre 2013-Nouvelle Présidence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14500"/>
            <a:ext cx="7016441" cy="39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2018-Expo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3074" name="Picture 2" descr="C:\Users\JMD\Desktop\plougastel-loisirs-exposition-a-l-espace-frezier_3990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359691" cy="47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Octobre 2013 -  Balade Brestoise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90" y="1701962"/>
            <a:ext cx="5761219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5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Octobre 2013 - Voyage à Chypre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9"/>
          <a:stretch/>
        </p:blipFill>
        <p:spPr bwMode="auto">
          <a:xfrm>
            <a:off x="971600" y="1556792"/>
            <a:ext cx="7292612" cy="462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55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Novembre 2011 – Château </a:t>
            </a:r>
            <a:r>
              <a:rPr lang="fr-FR" dirty="0" err="1"/>
              <a:t>deKERJEAN</a:t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 descr="https://www.ouest-france.fr/sites/default/files/styles/image-640x360/public/2013/11/16/balade-automnale-de-plougastel-loisirs.jpg?itok=urfBtOcx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6720408" cy="3804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0475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2012 - Expo</a:t>
            </a: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805826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1"/>
            <a:ext cx="4035291" cy="302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4323105" cy="324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Mars 2012 – Journée antillaise</a:t>
            </a:r>
          </a:p>
        </p:txBody>
      </p:sp>
    </p:spTree>
    <p:extLst>
      <p:ext uri="{BB962C8B-B14F-4D97-AF65-F5344CB8AC3E}">
        <p14:creationId xmlns:p14="http://schemas.microsoft.com/office/powerpoint/2010/main" val="2327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fr-FR" dirty="0"/>
              <a:t>Mars 2012 – Journée antillaise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752817" cy="356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8" b="13947"/>
          <a:stretch/>
        </p:blipFill>
        <p:spPr bwMode="auto">
          <a:xfrm>
            <a:off x="4932040" y="3141709"/>
            <a:ext cx="4105448" cy="370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90" y="1701962"/>
            <a:ext cx="5761219" cy="432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39"/>
            <a:ext cx="8229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8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 2012 Presqu’île de Rhuys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55" y="1514406"/>
            <a:ext cx="3741557" cy="280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4"/>
          <a:stretch/>
        </p:blipFill>
        <p:spPr bwMode="auto">
          <a:xfrm>
            <a:off x="4413666" y="4077072"/>
            <a:ext cx="4103861" cy="268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7"/>
          <a:stretch/>
        </p:blipFill>
        <p:spPr bwMode="auto">
          <a:xfrm>
            <a:off x="4375797" y="1484784"/>
            <a:ext cx="4018988" cy="233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9"/>
          <a:stretch/>
        </p:blipFill>
        <p:spPr bwMode="auto">
          <a:xfrm>
            <a:off x="323527" y="4448962"/>
            <a:ext cx="4052269" cy="229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0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2012-Sortie 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t="5610" r="-639" b="-2384"/>
          <a:stretch/>
        </p:blipFill>
        <p:spPr bwMode="auto">
          <a:xfrm>
            <a:off x="1043608" y="1556792"/>
            <a:ext cx="7232042" cy="525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2012-   ?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9"/>
          <a:stretch/>
        </p:blipFill>
        <p:spPr bwMode="auto">
          <a:xfrm>
            <a:off x="1259632" y="1700808"/>
            <a:ext cx="6625026" cy="451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8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2018 – Assemblée Générale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3210"/>
            <a:ext cx="8450857" cy="475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3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Oct</a:t>
            </a:r>
            <a:r>
              <a:rPr lang="fr-FR" dirty="0"/>
              <a:t> 2012-Château de </a:t>
            </a:r>
            <a:r>
              <a:rPr lang="fr-FR" dirty="0" err="1"/>
              <a:t>Kergroades</a:t>
            </a:r>
            <a:endParaRPr lang="fr-FR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2"/>
          <a:stretch/>
        </p:blipFill>
        <p:spPr bwMode="auto">
          <a:xfrm>
            <a:off x="1115616" y="1628800"/>
            <a:ext cx="7272808" cy="420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5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Juin 2012 - Voyage au Puy du Fou</a:t>
            </a: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24004"/>
            <a:ext cx="7220604" cy="541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Mars 2012 - Marche à </a:t>
            </a:r>
            <a:r>
              <a:rPr lang="fr-FR" dirty="0" err="1"/>
              <a:t>Dirinon</a:t>
            </a:r>
            <a:endParaRPr lang="fr-FR" dirty="0"/>
          </a:p>
        </p:txBody>
      </p:sp>
      <p:pic>
        <p:nvPicPr>
          <p:cNvPr id="2050" name="Picture 2" descr="C:\Users\JMD\Desktop\big_crbst_2012_20marche_20sortie_20Dirinon-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6"/>
          <a:stretch/>
        </p:blipFill>
        <p:spPr bwMode="auto">
          <a:xfrm>
            <a:off x="1259632" y="1700808"/>
            <a:ext cx="6519220" cy="437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7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Février 2012 - </a:t>
            </a:r>
            <a:r>
              <a:rPr lang="fr-FR" dirty="0" err="1"/>
              <a:t>Cactuseraie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16832"/>
            <a:ext cx="5256584" cy="3964463"/>
          </a:xfrm>
        </p:spPr>
      </p:pic>
    </p:spTree>
    <p:extLst>
      <p:ext uri="{BB962C8B-B14F-4D97-AF65-F5344CB8AC3E}">
        <p14:creationId xmlns:p14="http://schemas.microsoft.com/office/powerpoint/2010/main" val="32090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Croisière sur le Rhin sept.2011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2"/>
          <a:stretch/>
        </p:blipFill>
        <p:spPr bwMode="auto">
          <a:xfrm>
            <a:off x="827584" y="1844824"/>
            <a:ext cx="7416824" cy="434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2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Sept 2011-Croisière sur le Rhin</a:t>
            </a: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120970" cy="458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4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Sept 2011 - Croisière sur le Rhin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530033" cy="489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 2009 - Visite de l’</a:t>
            </a:r>
            <a:r>
              <a:rPr lang="fr-FR" dirty="0" err="1"/>
              <a:t>Odyssaum</a:t>
            </a:r>
            <a:endParaRPr lang="fr-FR" dirty="0"/>
          </a:p>
        </p:txBody>
      </p:sp>
      <p:pic>
        <p:nvPicPr>
          <p:cNvPr id="1026" name="Picture 2" descr="D:\Users\JMD\Pictures\2018-10-09 Odyssaum de Pont-Scotff 5 mai 2009\Odyssaum de Pont-Scotff 5 mai 2009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70" y="1340768"/>
            <a:ext cx="3888433" cy="53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1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 2009 - </a:t>
            </a:r>
            <a:r>
              <a:rPr lang="fr-FR" dirty="0" err="1"/>
              <a:t>Odyssaum</a:t>
            </a:r>
            <a:r>
              <a:rPr lang="fr-FR" dirty="0"/>
              <a:t> Pont-Scorff</a:t>
            </a:r>
          </a:p>
        </p:txBody>
      </p:sp>
      <p:pic>
        <p:nvPicPr>
          <p:cNvPr id="2050" name="Picture 2" descr="D:\Users\JMD\Pictures\2018-10-09 odyssaum 2\odyssaum 2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9" y="1412776"/>
            <a:ext cx="3744417" cy="51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Août 2008 – Création P.L.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20" y="2455622"/>
            <a:ext cx="4683760" cy="2815119"/>
          </a:xfrm>
        </p:spPr>
      </p:pic>
    </p:spTree>
    <p:extLst>
      <p:ext uri="{BB962C8B-B14F-4D97-AF65-F5344CB8AC3E}">
        <p14:creationId xmlns:p14="http://schemas.microsoft.com/office/powerpoint/2010/main" val="35638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0695" y="188640"/>
            <a:ext cx="6836296" cy="1196752"/>
          </a:xfrm>
        </p:spPr>
        <p:txBody>
          <a:bodyPr/>
          <a:lstStyle/>
          <a:p>
            <a:r>
              <a:rPr lang="fr-FR" dirty="0"/>
              <a:t>Juin 2018 – Marche à </a:t>
            </a:r>
            <a:r>
              <a:rPr lang="fr-FR" dirty="0" err="1"/>
              <a:t>Brélès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5882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Ludique : Dominos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951159" cy="44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9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Marche-Les commentaires de Daniel</a:t>
            </a:r>
          </a:p>
        </p:txBody>
      </p:sp>
      <p:pic>
        <p:nvPicPr>
          <p:cNvPr id="5122" name="Picture 2" descr="C:\Users\JMD\Desktop\explications de DAN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Marche au Conquet</a:t>
            </a:r>
          </a:p>
        </p:txBody>
      </p:sp>
      <p:pic>
        <p:nvPicPr>
          <p:cNvPr id="6146" name="Picture 2" descr="C:\Users\JMD\Desktop\marche au conqu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0"/>
          <a:stretch/>
        </p:blipFill>
        <p:spPr bwMode="auto">
          <a:xfrm>
            <a:off x="1187624" y="2006082"/>
            <a:ext cx="6624736" cy="42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MD\Desktop\mar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498924" cy="46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8194" name="Picture 2" descr="C:\Users\JMD\Desktop\travaux activité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41984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6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9218" name="Picture 2" descr="C:\Users\JMD\Desktop\activité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25960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6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10242" name="Picture 2" descr="C:\Users\JMD\Desktop\big_crbst_100_0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2935213" cy="391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7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	</a:t>
            </a:r>
          </a:p>
        </p:txBody>
      </p:sp>
      <p:pic>
        <p:nvPicPr>
          <p:cNvPr id="11266" name="Picture 2" descr="C:\Users\JMD\Desktop\big_crbst_100_0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186264" cy="463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7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</a:t>
            </a:r>
          </a:p>
        </p:txBody>
      </p:sp>
      <p:pic>
        <p:nvPicPr>
          <p:cNvPr id="12290" name="Picture 2" descr="C:\Users\JMD\Desktop\big_crbst_100_0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63" y="1772816"/>
            <a:ext cx="5970240" cy="447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6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Activités	</a:t>
            </a:r>
          </a:p>
        </p:txBody>
      </p:sp>
      <p:pic>
        <p:nvPicPr>
          <p:cNvPr id="13314" name="Picture 2" descr="C:\Users\JMD\Desktop\big_crbst_100_0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546304" cy="49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1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Mars 2018 - Sortie </a:t>
            </a:r>
            <a:r>
              <a:rPr lang="fr-FR" dirty="0" err="1"/>
              <a:t>Pleumeur</a:t>
            </a:r>
            <a:r>
              <a:rPr lang="fr-FR" dirty="0"/>
              <a:t> </a:t>
            </a:r>
            <a:r>
              <a:rPr lang="fr-FR" dirty="0" err="1"/>
              <a:t>Bodou</a:t>
            </a:r>
            <a:endParaRPr lang="fr-FR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30995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4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Conversation Anglaise</a:t>
            </a:r>
          </a:p>
        </p:txBody>
      </p:sp>
      <p:pic>
        <p:nvPicPr>
          <p:cNvPr id="14338" name="Picture 2" descr="C:\Users\JMD\Desktop\big_crbst_100_0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690320" cy="501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Jeux de Cartes</a:t>
            </a:r>
          </a:p>
        </p:txBody>
      </p:sp>
      <p:pic>
        <p:nvPicPr>
          <p:cNvPr id="18434" name="Picture 2" descr="C:\Users\JMD\Desktop\big_crbst_100_0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95990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Dominos</a:t>
            </a:r>
          </a:p>
        </p:txBody>
      </p:sp>
      <p:pic>
        <p:nvPicPr>
          <p:cNvPr id="15362" name="Picture 2" descr="C:\Users\JMD\Desktop\big_crbst_100_0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834336" cy="51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8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Jeux de Cartes</a:t>
            </a:r>
          </a:p>
        </p:txBody>
      </p:sp>
      <p:pic>
        <p:nvPicPr>
          <p:cNvPr id="16386" name="Picture 2" descr="C:\Users\JMD\Desktop\big_crbst_100_0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762328" cy="50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Peinture</a:t>
            </a:r>
          </a:p>
        </p:txBody>
      </p:sp>
      <p:pic>
        <p:nvPicPr>
          <p:cNvPr id="17410" name="Picture 2" descr="C:\Users\JMD\Desktop\big_crbst_100_0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53344"/>
            <a:ext cx="6402288" cy="480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19458" name="Picture 2" descr="C:\Users\JMD\Desktop\big_crbst_100_0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258272" cy="46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7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20482" name="Picture 2" descr="C:\Users\JMD\Desktop\big_crbst_100_0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3960362" cy="528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8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21506" name="Picture 2" descr="C:\Users\JMD\Desktop\big_crbst_100_0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58417"/>
            <a:ext cx="3854201" cy="513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23554" name="Picture 2" descr="C:\Users\JMD\Desktop\big_crbst_100_0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762328" cy="50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24578" name="Picture 2" descr="C:\Users\JMD\Desktop\big_crbst_100_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88840"/>
            <a:ext cx="35052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6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Mars 2018 – Flânerie Brestoise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1555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9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 </a:t>
            </a:r>
            <a:r>
              <a:rPr lang="fr-FR" dirty="0" err="1"/>
              <a:t>Frézier</a:t>
            </a:r>
            <a:endParaRPr lang="fr-FR" dirty="0"/>
          </a:p>
        </p:txBody>
      </p:sp>
      <p:pic>
        <p:nvPicPr>
          <p:cNvPr id="22530" name="Picture 2" descr="C:\Users\JMD\Desktop\big_crbst_100_05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83769"/>
            <a:ext cx="6114256" cy="45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Formation Gourmande</a:t>
            </a:r>
          </a:p>
        </p:txBody>
      </p:sp>
      <p:pic>
        <p:nvPicPr>
          <p:cNvPr id="6146" name="Picture 2" descr="C:\Users\JMD\Desktop\big_28FEV2014-poulet_20gaston_20gerard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3579862" cy="477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Atelier Culinaire</a:t>
            </a:r>
          </a:p>
        </p:txBody>
      </p:sp>
      <p:pic>
        <p:nvPicPr>
          <p:cNvPr id="3074" name="Picture 2" descr="C:\Users\JMD\Desktop\big_28FEV2014-poulet_20gaston_20gerard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9"/>
            <a:ext cx="3579862" cy="47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3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Dessert d’exception</a:t>
            </a:r>
          </a:p>
        </p:txBody>
      </p:sp>
      <p:pic>
        <p:nvPicPr>
          <p:cNvPr id="4098" name="Picture 2" descr="C:\Users\JMD\Desktop\big_28FEV2014-poulet_20gaston_20gerard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3795886" cy="50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6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JMD\Desktop\big_28FEV2014-poulet_20gaston_20gerard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524328" cy="56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81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?</a:t>
            </a:r>
          </a:p>
        </p:txBody>
      </p:sp>
      <p:pic>
        <p:nvPicPr>
          <p:cNvPr id="2050" name="Picture 2" descr="C:\Users\JMD\Desktop\big_28FEV2014-poulet_20gaston_20gerard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3834428" cy="511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3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Café Littéraire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93910"/>
            <a:ext cx="2952328" cy="3473326"/>
          </a:xfrm>
        </p:spPr>
      </p:pic>
      <p:pic>
        <p:nvPicPr>
          <p:cNvPr id="8194" name="Picture 2" descr="C:\Users\JMD\Desktop\Capture_20d_E2_80_99_C3_A9cran_202011-07-29_20_C3_A0_2018_34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264519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2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Cartonnage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822700" cy="304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3810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Informatique</a:t>
            </a:r>
          </a:p>
        </p:txBody>
      </p:sp>
      <p:pic>
        <p:nvPicPr>
          <p:cNvPr id="3" name="Image 2" descr="http://plougastel-loisirs.fr/100_1107.jpg?v=1zm9fs5cvcld31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4104456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423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218" name="Picture 2" descr="C:\Users\JMD\Desktop\big_pot_20accueil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02786"/>
            <a:ext cx="6660232" cy="49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8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420</Words>
  <Application>Microsoft Office PowerPoint</Application>
  <PresentationFormat>Affichage à l'écran (4:3)</PresentationFormat>
  <Paragraphs>97</Paragraphs>
  <Slides>121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121</vt:i4>
      </vt:variant>
    </vt:vector>
  </HeadingPairs>
  <TitlesOfParts>
    <vt:vector size="124" baseType="lpstr">
      <vt:lpstr>Arial</vt:lpstr>
      <vt:lpstr>Calibri</vt:lpstr>
      <vt:lpstr>Thème Office</vt:lpstr>
      <vt:lpstr>Oct 2018 – Marche à Daoulas</vt:lpstr>
      <vt:lpstr>Sept 2018 - Goûter</vt:lpstr>
      <vt:lpstr>Sept 2018-Voyage Croatie</vt:lpstr>
      <vt:lpstr>Août 2018-Expo Avel Vor</vt:lpstr>
      <vt:lpstr>Juin 2018-Expo Frézier</vt:lpstr>
      <vt:lpstr>Juin 2018 – Assemblée Générale</vt:lpstr>
      <vt:lpstr>Juin 2018 – Marche à Brélès</vt:lpstr>
      <vt:lpstr>Mars 2018 - Sortie Pleumeur Bodou</vt:lpstr>
      <vt:lpstr>Mars 2018 – Flânerie Brestoise</vt:lpstr>
      <vt:lpstr>Sept 2017 – Une croisière sous le signe du vin</vt:lpstr>
      <vt:lpstr>Juin 2017-Balade à Pont-Aven</vt:lpstr>
      <vt:lpstr>2017 – Expo Avel Vor</vt:lpstr>
      <vt:lpstr>Mars 2017 – Sortie à Locmaria-Berrien</vt:lpstr>
      <vt:lpstr>2017 – Marche à Camaret</vt:lpstr>
      <vt:lpstr>Juin 2017 – Visite Ets PICHON</vt:lpstr>
      <vt:lpstr>Juin 2017 – Marche au Conquet</vt:lpstr>
      <vt:lpstr>Octobre 2017 – Presqu’île de Crozon</vt:lpstr>
      <vt:lpstr>Octobre 2017 – Visite Ets PICHON</vt:lpstr>
      <vt:lpstr>Juin 2017 – Sortie à Pont-Aven</vt:lpstr>
      <vt:lpstr>Février 2016 Visite Aéroport</vt:lpstr>
      <vt:lpstr>Avril 2016 – Roscoff : Jardin exotique</vt:lpstr>
      <vt:lpstr>Sept-2016 Voyage en Crête</vt:lpstr>
      <vt:lpstr>Octobre 2016 – Sortie de Porc en Port</vt:lpstr>
      <vt:lpstr>Mai 2016 – Les travaux de la saison exposés</vt:lpstr>
      <vt:lpstr>Mai 2016 – Vitrine du talent</vt:lpstr>
      <vt:lpstr>2016 – Expo Frezier</vt:lpstr>
      <vt:lpstr>Juin 2016 – Argol : Les vieux métiers</vt:lpstr>
      <vt:lpstr>Décembre 2016-sortie musée Plouvien</vt:lpstr>
      <vt:lpstr>Mars 2015-Marche à Dirinon</vt:lpstr>
      <vt:lpstr>Août 2015-Expo Avel-Vor</vt:lpstr>
      <vt:lpstr>Visite du Clos Lupin sept 2015</vt:lpstr>
      <vt:lpstr>Septembre 2015 – Sortie au Lac de Guerlédan</vt:lpstr>
      <vt:lpstr>Juin 2015 – Sortie à Pont-Coblant</vt:lpstr>
      <vt:lpstr>Mai 2015-Monastère Plouray</vt:lpstr>
      <vt:lpstr>Mars 2015 – La Vallée des Saints</vt:lpstr>
      <vt:lpstr>Juin 2015-Landéda</vt:lpstr>
      <vt:lpstr>2015 – Départ à la marche</vt:lpstr>
      <vt:lpstr>Fev.2014 La Martyre et Landerneau</vt:lpstr>
      <vt:lpstr>Avril 2014 La Chorale de PL</vt:lpstr>
      <vt:lpstr>Novembre 2014-Flânerie à Quimper</vt:lpstr>
      <vt:lpstr>2014 – Assemblée Générale</vt:lpstr>
      <vt:lpstr>2014 Visite Château de Versailles</vt:lpstr>
      <vt:lpstr>Oct 2014-Virée dans le 56-Carnac</vt:lpstr>
      <vt:lpstr>2013-Château de Kerjean</vt:lpstr>
      <vt:lpstr>Mai 2013 Balade sur l’Odet</vt:lpstr>
      <vt:lpstr>Mai 2013-  Balade sur l’Odet</vt:lpstr>
      <vt:lpstr>Avril 2013  Vallon Stangalard</vt:lpstr>
      <vt:lpstr>Septembre 2013 – A.G.</vt:lpstr>
      <vt:lpstr> Septembre 2013-Nouvelle Présidence</vt:lpstr>
      <vt:lpstr>Octobre 2013 -  Balade Brestoise</vt:lpstr>
      <vt:lpstr>Octobre 2013 - Voyage à Chypre</vt:lpstr>
      <vt:lpstr>Novembre 2011 – Château deKERJEAN </vt:lpstr>
      <vt:lpstr>Juin 2012 - Expo</vt:lpstr>
      <vt:lpstr>Mars 2012 – Journée antillaise</vt:lpstr>
      <vt:lpstr>Mars 2012 – Journée antillaise</vt:lpstr>
      <vt:lpstr>Présentation PowerPoint</vt:lpstr>
      <vt:lpstr>Mai 2012 Presqu’île de Rhuys</vt:lpstr>
      <vt:lpstr>2012-Sortie </vt:lpstr>
      <vt:lpstr>2012-   ?</vt:lpstr>
      <vt:lpstr>Oct 2012-Château de Kergroades</vt:lpstr>
      <vt:lpstr>Juin 2012 - Voyage au Puy du Fou</vt:lpstr>
      <vt:lpstr>Mars 2012 - Marche à Dirinon</vt:lpstr>
      <vt:lpstr>Février 2012 - Cactuseraie</vt:lpstr>
      <vt:lpstr>Croisière sur le Rhin sept.2011</vt:lpstr>
      <vt:lpstr> Sept 2011-Croisière sur le Rhin</vt:lpstr>
      <vt:lpstr>Sept 2011 - Croisière sur le Rhin</vt:lpstr>
      <vt:lpstr>Mai 2009 - Visite de l’Odyssaum</vt:lpstr>
      <vt:lpstr>Mai 2009 - Odyssaum Pont-Scorff</vt:lpstr>
      <vt:lpstr>Août 2008 – Création P.L. </vt:lpstr>
      <vt:lpstr>Activité Ludique : Dominos</vt:lpstr>
      <vt:lpstr>Marche-Les commentaires de Daniel</vt:lpstr>
      <vt:lpstr>Marche au Conquet</vt:lpstr>
      <vt:lpstr>Présentation PowerPoint</vt:lpstr>
      <vt:lpstr>Expo Frézier</vt:lpstr>
      <vt:lpstr>Expo Frézier</vt:lpstr>
      <vt:lpstr>Expo Frézier</vt:lpstr>
      <vt:lpstr>Activités </vt:lpstr>
      <vt:lpstr>Activités</vt:lpstr>
      <vt:lpstr>Activités </vt:lpstr>
      <vt:lpstr>Conversation Anglaise</vt:lpstr>
      <vt:lpstr>Jeux de Cartes</vt:lpstr>
      <vt:lpstr>Dominos</vt:lpstr>
      <vt:lpstr>Jeux de Cartes</vt:lpstr>
      <vt:lpstr>Peinture</vt:lpstr>
      <vt:lpstr>Expo Frézier</vt:lpstr>
      <vt:lpstr>Expo Frézier</vt:lpstr>
      <vt:lpstr>Expo Frézier</vt:lpstr>
      <vt:lpstr>Expo Frézier</vt:lpstr>
      <vt:lpstr>Expo Frézier</vt:lpstr>
      <vt:lpstr>Expo Frézier</vt:lpstr>
      <vt:lpstr>Formation Gourmande</vt:lpstr>
      <vt:lpstr>Atelier Culinaire</vt:lpstr>
      <vt:lpstr>Dessert d’exception</vt:lpstr>
      <vt:lpstr>Présentation PowerPoint</vt:lpstr>
      <vt:lpstr>?</vt:lpstr>
      <vt:lpstr>Café Littéraire</vt:lpstr>
      <vt:lpstr>Cartonnage</vt:lpstr>
      <vt:lpstr>Informatique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Partenaires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Jean-Paul</dc:creator>
  <cp:lastModifiedBy>client  1</cp:lastModifiedBy>
  <cp:revision>124</cp:revision>
  <dcterms:created xsi:type="dcterms:W3CDTF">2018-09-29T11:49:50Z</dcterms:created>
  <dcterms:modified xsi:type="dcterms:W3CDTF">2021-07-16T05:41:42Z</dcterms:modified>
</cp:coreProperties>
</file>